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80" r:id="rId2"/>
    <p:sldId id="281" r:id="rId3"/>
    <p:sldId id="274" r:id="rId4"/>
    <p:sldId id="275" r:id="rId5"/>
    <p:sldId id="264" r:id="rId6"/>
    <p:sldId id="268" r:id="rId7"/>
    <p:sldId id="276" r:id="rId8"/>
    <p:sldId id="278" r:id="rId9"/>
    <p:sldId id="277" r:id="rId10"/>
    <p:sldId id="266" r:id="rId11"/>
    <p:sldId id="279" r:id="rId12"/>
    <p:sldId id="269" r:id="rId13"/>
    <p:sldId id="263" r:id="rId14"/>
    <p:sldId id="257" r:id="rId15"/>
    <p:sldId id="282" r:id="rId16"/>
    <p:sldId id="302" r:id="rId17"/>
    <p:sldId id="299" r:id="rId18"/>
    <p:sldId id="306" r:id="rId19"/>
    <p:sldId id="290" r:id="rId20"/>
    <p:sldId id="294" r:id="rId21"/>
    <p:sldId id="295" r:id="rId22"/>
    <p:sldId id="296" r:id="rId23"/>
    <p:sldId id="298" r:id="rId24"/>
    <p:sldId id="300" r:id="rId25"/>
    <p:sldId id="301" r:id="rId26"/>
    <p:sldId id="305" r:id="rId27"/>
    <p:sldId id="297" r:id="rId28"/>
    <p:sldId id="307" r:id="rId29"/>
    <p:sldId id="291" r:id="rId30"/>
    <p:sldId id="292" r:id="rId31"/>
    <p:sldId id="303" r:id="rId32"/>
    <p:sldId id="293" r:id="rId33"/>
    <p:sldId id="304" r:id="rId34"/>
    <p:sldId id="308" r:id="rId35"/>
    <p:sldId id="309" r:id="rId36"/>
    <p:sldId id="312" r:id="rId37"/>
    <p:sldId id="313" r:id="rId38"/>
    <p:sldId id="314" r:id="rId39"/>
    <p:sldId id="315" r:id="rId40"/>
    <p:sldId id="316" r:id="rId41"/>
    <p:sldId id="319" r:id="rId42"/>
    <p:sldId id="320" r:id="rId43"/>
    <p:sldId id="317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2" d="100"/>
          <a:sy n="102" d="100"/>
        </p:scale>
        <p:origin x="-1072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A2D306-85AC-1E41-B4CA-2FFA21F03B21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1F3262-746E-E54C-8A4A-3A07DF3BFDF0}">
      <dgm:prSet phldrT="[Text]"/>
      <dgm:spPr/>
      <dgm:t>
        <a:bodyPr/>
        <a:lstStyle/>
        <a:p>
          <a:r>
            <a:rPr lang="en-US" dirty="0" smtClean="0"/>
            <a:t>Corporate Mythology</a:t>
          </a:r>
          <a:endParaRPr lang="en-US" dirty="0"/>
        </a:p>
      </dgm:t>
    </dgm:pt>
    <dgm:pt modelId="{504E67AC-83DD-5944-AFF5-32EE75D4EBD1}" type="parTrans" cxnId="{B4C018BF-A3E5-334A-9584-B3819DFEA77D}">
      <dgm:prSet/>
      <dgm:spPr/>
      <dgm:t>
        <a:bodyPr/>
        <a:lstStyle/>
        <a:p>
          <a:endParaRPr lang="en-US"/>
        </a:p>
      </dgm:t>
    </dgm:pt>
    <dgm:pt modelId="{EF52F50C-3513-E74F-BD98-9D482B38181E}" type="sibTrans" cxnId="{B4C018BF-A3E5-334A-9584-B3819DFEA77D}">
      <dgm:prSet/>
      <dgm:spPr/>
      <dgm:t>
        <a:bodyPr/>
        <a:lstStyle/>
        <a:p>
          <a:endParaRPr lang="en-US"/>
        </a:p>
      </dgm:t>
    </dgm:pt>
    <dgm:pt modelId="{F97250E6-195C-B448-968A-70F81E9ED8B3}">
      <dgm:prSet phldrT="[Text]"/>
      <dgm:spPr/>
      <dgm:t>
        <a:bodyPr/>
        <a:lstStyle/>
        <a:p>
          <a:r>
            <a:rPr lang="en-US" dirty="0" smtClean="0"/>
            <a:t>Ephemera, Objects</a:t>
          </a:r>
          <a:endParaRPr lang="en-US" dirty="0"/>
        </a:p>
      </dgm:t>
    </dgm:pt>
    <dgm:pt modelId="{C518F2D1-62C8-7F4E-A1E5-36000D80D854}" type="parTrans" cxnId="{7CA75286-CD16-4B4C-B5C3-3CF8BDCD8956}">
      <dgm:prSet/>
      <dgm:spPr/>
      <dgm:t>
        <a:bodyPr/>
        <a:lstStyle/>
        <a:p>
          <a:endParaRPr lang="en-US"/>
        </a:p>
      </dgm:t>
    </dgm:pt>
    <dgm:pt modelId="{36A0A1F2-DBEB-144F-BA96-F8B7765CBD63}" type="sibTrans" cxnId="{7CA75286-CD16-4B4C-B5C3-3CF8BDCD8956}">
      <dgm:prSet/>
      <dgm:spPr/>
      <dgm:t>
        <a:bodyPr/>
        <a:lstStyle/>
        <a:p>
          <a:endParaRPr lang="en-US"/>
        </a:p>
      </dgm:t>
    </dgm:pt>
    <dgm:pt modelId="{25499B79-CDDF-7843-A77A-2BFCFE60B1E9}">
      <dgm:prSet phldrT="[Text]"/>
      <dgm:spPr/>
      <dgm:t>
        <a:bodyPr/>
        <a:lstStyle/>
        <a:p>
          <a:r>
            <a:rPr lang="en-US" dirty="0" smtClean="0"/>
            <a:t>Logo, Branding, Slogans</a:t>
          </a:r>
          <a:endParaRPr lang="en-US" dirty="0"/>
        </a:p>
      </dgm:t>
    </dgm:pt>
    <dgm:pt modelId="{58A1DC7E-1354-CB4D-8A17-78A9FCEAE55D}" type="parTrans" cxnId="{A30EAFFC-B0B1-484C-8CBA-7F2433B52781}">
      <dgm:prSet/>
      <dgm:spPr/>
      <dgm:t>
        <a:bodyPr/>
        <a:lstStyle/>
        <a:p>
          <a:endParaRPr lang="en-US"/>
        </a:p>
      </dgm:t>
    </dgm:pt>
    <dgm:pt modelId="{2253CC85-F3A5-5A46-9D90-8EF2D225C9AE}" type="sibTrans" cxnId="{A30EAFFC-B0B1-484C-8CBA-7F2433B52781}">
      <dgm:prSet/>
      <dgm:spPr/>
      <dgm:t>
        <a:bodyPr/>
        <a:lstStyle/>
        <a:p>
          <a:endParaRPr lang="en-US"/>
        </a:p>
      </dgm:t>
    </dgm:pt>
    <dgm:pt modelId="{DEE2E467-6613-794E-B4E5-22457425D837}">
      <dgm:prSet phldrT="[Text]"/>
      <dgm:spPr/>
      <dgm:t>
        <a:bodyPr/>
        <a:lstStyle/>
        <a:p>
          <a:r>
            <a:rPr lang="en-US" dirty="0" smtClean="0"/>
            <a:t>Simulation</a:t>
          </a:r>
          <a:endParaRPr lang="en-US" dirty="0"/>
        </a:p>
      </dgm:t>
    </dgm:pt>
    <dgm:pt modelId="{E6523CC7-A192-8C4E-AB7B-A4C4D4C15883}" type="parTrans" cxnId="{8DF9C814-1868-D243-872B-D6F1CC38C3FD}">
      <dgm:prSet/>
      <dgm:spPr/>
      <dgm:t>
        <a:bodyPr/>
        <a:lstStyle/>
        <a:p>
          <a:endParaRPr lang="en-US"/>
        </a:p>
      </dgm:t>
    </dgm:pt>
    <dgm:pt modelId="{7FB42A00-69E8-ED45-A2D8-CF579FE9CBB0}" type="sibTrans" cxnId="{8DF9C814-1868-D243-872B-D6F1CC38C3FD}">
      <dgm:prSet/>
      <dgm:spPr/>
      <dgm:t>
        <a:bodyPr/>
        <a:lstStyle/>
        <a:p>
          <a:endParaRPr lang="en-US"/>
        </a:p>
      </dgm:t>
    </dgm:pt>
    <dgm:pt modelId="{0776C0C2-1C39-1A4D-8058-7F4A913399E0}">
      <dgm:prSet phldrT="[Text]"/>
      <dgm:spPr/>
      <dgm:t>
        <a:bodyPr/>
        <a:lstStyle/>
        <a:p>
          <a:r>
            <a:rPr lang="en-US" dirty="0" smtClean="0"/>
            <a:t>Real Workshop</a:t>
          </a:r>
          <a:endParaRPr lang="en-US" dirty="0"/>
        </a:p>
      </dgm:t>
    </dgm:pt>
    <dgm:pt modelId="{D023097C-1ACA-5A4A-BE74-9B8A10CEF0A6}" type="parTrans" cxnId="{6AAC44F0-B17B-7141-B145-2F99546A583C}">
      <dgm:prSet/>
      <dgm:spPr/>
      <dgm:t>
        <a:bodyPr/>
        <a:lstStyle/>
        <a:p>
          <a:endParaRPr lang="en-US"/>
        </a:p>
      </dgm:t>
    </dgm:pt>
    <dgm:pt modelId="{5FBB7FDE-7A1D-FD45-8EFB-74C7528CD051}" type="sibTrans" cxnId="{6AAC44F0-B17B-7141-B145-2F99546A583C}">
      <dgm:prSet/>
      <dgm:spPr/>
      <dgm:t>
        <a:bodyPr/>
        <a:lstStyle/>
        <a:p>
          <a:endParaRPr lang="en-US"/>
        </a:p>
      </dgm:t>
    </dgm:pt>
    <dgm:pt modelId="{EF95ABCF-4B63-D243-9094-59B6E8BA6F0E}">
      <dgm:prSet phldrT="[Text]"/>
      <dgm:spPr/>
      <dgm:t>
        <a:bodyPr/>
        <a:lstStyle/>
        <a:p>
          <a:r>
            <a:rPr lang="en-US" dirty="0" smtClean="0"/>
            <a:t>Office Role Play</a:t>
          </a:r>
          <a:endParaRPr lang="en-US" dirty="0"/>
        </a:p>
      </dgm:t>
    </dgm:pt>
    <dgm:pt modelId="{F5E0E2A1-81B8-BD4F-8C56-DEEC988B725D}" type="parTrans" cxnId="{6249B046-806C-794F-9CD2-C87061E6A647}">
      <dgm:prSet/>
      <dgm:spPr/>
      <dgm:t>
        <a:bodyPr/>
        <a:lstStyle/>
        <a:p>
          <a:endParaRPr lang="en-US"/>
        </a:p>
      </dgm:t>
    </dgm:pt>
    <dgm:pt modelId="{E369BAF8-3A57-8948-8B06-653B17263DD8}" type="sibTrans" cxnId="{6249B046-806C-794F-9CD2-C87061E6A647}">
      <dgm:prSet/>
      <dgm:spPr/>
      <dgm:t>
        <a:bodyPr/>
        <a:lstStyle/>
        <a:p>
          <a:endParaRPr lang="en-US"/>
        </a:p>
      </dgm:t>
    </dgm:pt>
    <dgm:pt modelId="{C241FD9A-1AE7-9046-A079-45E7A9CE4F8B}">
      <dgm:prSet/>
      <dgm:spPr/>
      <dgm:t>
        <a:bodyPr/>
        <a:lstStyle/>
        <a:p>
          <a:r>
            <a:rPr lang="en-US" dirty="0" smtClean="0"/>
            <a:t>Mission, Mythos, Objectives</a:t>
          </a:r>
          <a:endParaRPr lang="en-US" dirty="0"/>
        </a:p>
      </dgm:t>
    </dgm:pt>
    <dgm:pt modelId="{B34C3700-62F0-FB40-94BF-C0F9C0755498}" type="parTrans" cxnId="{27C9B33B-B2E7-824B-A701-4262F664899B}">
      <dgm:prSet/>
      <dgm:spPr/>
      <dgm:t>
        <a:bodyPr/>
        <a:lstStyle/>
        <a:p>
          <a:endParaRPr lang="en-US"/>
        </a:p>
      </dgm:t>
    </dgm:pt>
    <dgm:pt modelId="{EFA8D7C1-DCC3-9C49-A328-575BFB14002D}" type="sibTrans" cxnId="{27C9B33B-B2E7-824B-A701-4262F664899B}">
      <dgm:prSet/>
      <dgm:spPr/>
      <dgm:t>
        <a:bodyPr/>
        <a:lstStyle/>
        <a:p>
          <a:endParaRPr lang="en-US"/>
        </a:p>
      </dgm:t>
    </dgm:pt>
    <dgm:pt modelId="{6FB74C46-31FA-7443-8615-0CB45B076F8D}">
      <dgm:prSet/>
      <dgm:spPr/>
      <dgm:t>
        <a:bodyPr/>
        <a:lstStyle/>
        <a:p>
          <a:r>
            <a:rPr lang="en-US" dirty="0" smtClean="0"/>
            <a:t>Fake Onboarding Meeting</a:t>
          </a:r>
          <a:endParaRPr lang="en-US" dirty="0"/>
        </a:p>
      </dgm:t>
    </dgm:pt>
    <dgm:pt modelId="{B07ED334-9164-8E49-95A3-D6951B22EAF3}" type="parTrans" cxnId="{E516E785-E8E2-0A4B-90A1-B4000B4A6043}">
      <dgm:prSet/>
      <dgm:spPr/>
      <dgm:t>
        <a:bodyPr/>
        <a:lstStyle/>
        <a:p>
          <a:endParaRPr lang="en-US"/>
        </a:p>
      </dgm:t>
    </dgm:pt>
    <dgm:pt modelId="{16253866-4758-3641-B25E-E5693324FA91}" type="sibTrans" cxnId="{E516E785-E8E2-0A4B-90A1-B4000B4A6043}">
      <dgm:prSet/>
      <dgm:spPr/>
      <dgm:t>
        <a:bodyPr/>
        <a:lstStyle/>
        <a:p>
          <a:endParaRPr lang="en-US"/>
        </a:p>
      </dgm:t>
    </dgm:pt>
    <dgm:pt modelId="{4EEBF1B4-8F70-3243-ADC8-0C3A20080355}">
      <dgm:prSet/>
      <dgm:spPr/>
      <dgm:t>
        <a:bodyPr/>
        <a:lstStyle/>
        <a:p>
          <a:r>
            <a:rPr lang="en-US" dirty="0" smtClean="0"/>
            <a:t>Procedurally Generated Personalities</a:t>
          </a:r>
          <a:endParaRPr lang="en-US" dirty="0"/>
        </a:p>
      </dgm:t>
    </dgm:pt>
    <dgm:pt modelId="{25423DF5-1966-D543-8627-EBF6688619BD}" type="parTrans" cxnId="{3A9C3E3B-A5B5-3C42-9EB2-5B39D5E58AAA}">
      <dgm:prSet/>
      <dgm:spPr/>
      <dgm:t>
        <a:bodyPr/>
        <a:lstStyle/>
        <a:p>
          <a:endParaRPr lang="en-US"/>
        </a:p>
      </dgm:t>
    </dgm:pt>
    <dgm:pt modelId="{61314F57-0524-344D-9E2D-78C84224C1F4}" type="sibTrans" cxnId="{3A9C3E3B-A5B5-3C42-9EB2-5B39D5E58AAA}">
      <dgm:prSet/>
      <dgm:spPr/>
      <dgm:t>
        <a:bodyPr/>
        <a:lstStyle/>
        <a:p>
          <a:endParaRPr lang="en-US"/>
        </a:p>
      </dgm:t>
    </dgm:pt>
    <dgm:pt modelId="{CF8BDC8B-0666-434F-AB2B-46EA15AF2467}" type="pres">
      <dgm:prSet presAssocID="{72A2D306-85AC-1E41-B4CA-2FFA21F03B2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F7D3499-47C4-A548-ADFF-C7BEEE2586E8}" type="pres">
      <dgm:prSet presAssocID="{931F3262-746E-E54C-8A4A-3A07DF3BFDF0}" presName="root" presStyleCnt="0"/>
      <dgm:spPr/>
    </dgm:pt>
    <dgm:pt modelId="{293BD6F1-56A8-9445-BE69-8D7C73A4BF7A}" type="pres">
      <dgm:prSet presAssocID="{931F3262-746E-E54C-8A4A-3A07DF3BFDF0}" presName="rootComposite" presStyleCnt="0"/>
      <dgm:spPr/>
    </dgm:pt>
    <dgm:pt modelId="{82EA6216-D920-EE4C-80E3-8EC7ED5AF0F8}" type="pres">
      <dgm:prSet presAssocID="{931F3262-746E-E54C-8A4A-3A07DF3BFDF0}" presName="rootText" presStyleLbl="node1" presStyleIdx="0" presStyleCnt="2" custScaleX="204720"/>
      <dgm:spPr/>
      <dgm:t>
        <a:bodyPr/>
        <a:lstStyle/>
        <a:p>
          <a:endParaRPr lang="en-US"/>
        </a:p>
      </dgm:t>
    </dgm:pt>
    <dgm:pt modelId="{3C12778C-124D-D142-B614-D4BF02E4A8A9}" type="pres">
      <dgm:prSet presAssocID="{931F3262-746E-E54C-8A4A-3A07DF3BFDF0}" presName="rootConnector" presStyleLbl="node1" presStyleIdx="0" presStyleCnt="2"/>
      <dgm:spPr/>
    </dgm:pt>
    <dgm:pt modelId="{E45DD64E-FAF0-FA4C-99DA-BDBC7A43D3FD}" type="pres">
      <dgm:prSet presAssocID="{931F3262-746E-E54C-8A4A-3A07DF3BFDF0}" presName="childShape" presStyleCnt="0"/>
      <dgm:spPr/>
    </dgm:pt>
    <dgm:pt modelId="{B777139C-1E72-5643-B0C1-6AB85834FB35}" type="pres">
      <dgm:prSet presAssocID="{C518F2D1-62C8-7F4E-A1E5-36000D80D854}" presName="Name13" presStyleLbl="parChTrans1D2" presStyleIdx="0" presStyleCnt="7"/>
      <dgm:spPr/>
    </dgm:pt>
    <dgm:pt modelId="{DBDBDA3D-70DE-8B44-AA48-881DB511FB7A}" type="pres">
      <dgm:prSet presAssocID="{F97250E6-195C-B448-968A-70F81E9ED8B3}" presName="childText" presStyleLbl="bg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898B47-1BA0-F44A-A221-901BE71FCB71}" type="pres">
      <dgm:prSet presAssocID="{58A1DC7E-1354-CB4D-8A17-78A9FCEAE55D}" presName="Name13" presStyleLbl="parChTrans1D2" presStyleIdx="1" presStyleCnt="7"/>
      <dgm:spPr/>
    </dgm:pt>
    <dgm:pt modelId="{167148F2-4ADF-304D-8439-8AAF90C6D95D}" type="pres">
      <dgm:prSet presAssocID="{25499B79-CDDF-7843-A77A-2BFCFE60B1E9}" presName="childText" presStyleLbl="bg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A566B-AEEF-4841-8503-1412DD3404A0}" type="pres">
      <dgm:prSet presAssocID="{B34C3700-62F0-FB40-94BF-C0F9C0755498}" presName="Name13" presStyleLbl="parChTrans1D2" presStyleIdx="2" presStyleCnt="7"/>
      <dgm:spPr/>
    </dgm:pt>
    <dgm:pt modelId="{68F43458-7055-874C-982C-FF3DA599389F}" type="pres">
      <dgm:prSet presAssocID="{C241FD9A-1AE7-9046-A079-45E7A9CE4F8B}" presName="childText" presStyleLbl="bg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4DE308-2C1B-D646-A182-3005DAF9DD7F}" type="pres">
      <dgm:prSet presAssocID="{DEE2E467-6613-794E-B4E5-22457425D837}" presName="root" presStyleCnt="0"/>
      <dgm:spPr/>
    </dgm:pt>
    <dgm:pt modelId="{315D0401-2209-974F-ACAB-5B7DEE753C37}" type="pres">
      <dgm:prSet presAssocID="{DEE2E467-6613-794E-B4E5-22457425D837}" presName="rootComposite" presStyleCnt="0"/>
      <dgm:spPr/>
    </dgm:pt>
    <dgm:pt modelId="{2C6BF63A-AD55-A544-A2A3-99EEA91D317B}" type="pres">
      <dgm:prSet presAssocID="{DEE2E467-6613-794E-B4E5-22457425D837}" presName="rootText" presStyleLbl="node1" presStyleIdx="1" presStyleCnt="2" custScaleX="212951"/>
      <dgm:spPr/>
      <dgm:t>
        <a:bodyPr/>
        <a:lstStyle/>
        <a:p>
          <a:endParaRPr lang="en-US"/>
        </a:p>
      </dgm:t>
    </dgm:pt>
    <dgm:pt modelId="{468E2686-0D6B-2C4F-A983-46EA71F764FD}" type="pres">
      <dgm:prSet presAssocID="{DEE2E467-6613-794E-B4E5-22457425D837}" presName="rootConnector" presStyleLbl="node1" presStyleIdx="1" presStyleCnt="2"/>
      <dgm:spPr/>
    </dgm:pt>
    <dgm:pt modelId="{9ECDF553-6C4D-384D-86DA-546E3062E45F}" type="pres">
      <dgm:prSet presAssocID="{DEE2E467-6613-794E-B4E5-22457425D837}" presName="childShape" presStyleCnt="0"/>
      <dgm:spPr/>
    </dgm:pt>
    <dgm:pt modelId="{544F46A0-9A0D-DB44-9100-BE6BA1273405}" type="pres">
      <dgm:prSet presAssocID="{D023097C-1ACA-5A4A-BE74-9B8A10CEF0A6}" presName="Name13" presStyleLbl="parChTrans1D2" presStyleIdx="3" presStyleCnt="7"/>
      <dgm:spPr/>
    </dgm:pt>
    <dgm:pt modelId="{02CCD919-0344-2948-AC07-FBA1F3DCF110}" type="pres">
      <dgm:prSet presAssocID="{0776C0C2-1C39-1A4D-8058-7F4A913399E0}" presName="childText" presStyleLbl="bg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2E5EB1-CA2B-D042-B76C-077C03CF4C84}" type="pres">
      <dgm:prSet presAssocID="{25423DF5-1966-D543-8627-EBF6688619BD}" presName="Name13" presStyleLbl="parChTrans1D2" presStyleIdx="4" presStyleCnt="7"/>
      <dgm:spPr/>
    </dgm:pt>
    <dgm:pt modelId="{968A3CAF-2892-6047-A632-F16E92290E70}" type="pres">
      <dgm:prSet presAssocID="{4EEBF1B4-8F70-3243-ADC8-0C3A20080355}" presName="childText" presStyleLbl="bg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CBADFB-9399-C949-8A41-206B671CF97A}" type="pres">
      <dgm:prSet presAssocID="{F5E0E2A1-81B8-BD4F-8C56-DEEC988B725D}" presName="Name13" presStyleLbl="parChTrans1D2" presStyleIdx="5" presStyleCnt="7"/>
      <dgm:spPr/>
    </dgm:pt>
    <dgm:pt modelId="{5BEE15EC-0CEF-0D49-803E-FC7F828FE6A8}" type="pres">
      <dgm:prSet presAssocID="{EF95ABCF-4B63-D243-9094-59B6E8BA6F0E}" presName="childText" presStyleLbl="bg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3649EC-3EBC-5A4B-AC34-0304713A841F}" type="pres">
      <dgm:prSet presAssocID="{B07ED334-9164-8E49-95A3-D6951B22EAF3}" presName="Name13" presStyleLbl="parChTrans1D2" presStyleIdx="6" presStyleCnt="7"/>
      <dgm:spPr/>
    </dgm:pt>
    <dgm:pt modelId="{05DB916E-65B1-F541-8C64-5DED3DE5F59B}" type="pres">
      <dgm:prSet presAssocID="{6FB74C46-31FA-7443-8615-0CB45B076F8D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8DF9C814-1868-D243-872B-D6F1CC38C3FD}" srcId="{72A2D306-85AC-1E41-B4CA-2FFA21F03B21}" destId="{DEE2E467-6613-794E-B4E5-22457425D837}" srcOrd="1" destOrd="0" parTransId="{E6523CC7-A192-8C4E-AB7B-A4C4D4C15883}" sibTransId="{7FB42A00-69E8-ED45-A2D8-CF579FE9CBB0}"/>
    <dgm:cxn modelId="{99013472-B9AA-6143-AA74-5D159DE2BBED}" type="presOf" srcId="{F5E0E2A1-81B8-BD4F-8C56-DEEC988B725D}" destId="{75CBADFB-9399-C949-8A41-206B671CF97A}" srcOrd="0" destOrd="0" presId="urn:microsoft.com/office/officeart/2005/8/layout/hierarchy3"/>
    <dgm:cxn modelId="{654E1A2E-A92D-1043-AA6B-1B257D93B4B0}" type="presOf" srcId="{6FB74C46-31FA-7443-8615-0CB45B076F8D}" destId="{05DB916E-65B1-F541-8C64-5DED3DE5F59B}" srcOrd="0" destOrd="0" presId="urn:microsoft.com/office/officeart/2005/8/layout/hierarchy3"/>
    <dgm:cxn modelId="{A30EAFFC-B0B1-484C-8CBA-7F2433B52781}" srcId="{931F3262-746E-E54C-8A4A-3A07DF3BFDF0}" destId="{25499B79-CDDF-7843-A77A-2BFCFE60B1E9}" srcOrd="1" destOrd="0" parTransId="{58A1DC7E-1354-CB4D-8A17-78A9FCEAE55D}" sibTransId="{2253CC85-F3A5-5A46-9D90-8EF2D225C9AE}"/>
    <dgm:cxn modelId="{AE3DA14F-1341-6B4A-99EA-90E7530E3FA3}" type="presOf" srcId="{EF95ABCF-4B63-D243-9094-59B6E8BA6F0E}" destId="{5BEE15EC-0CEF-0D49-803E-FC7F828FE6A8}" srcOrd="0" destOrd="0" presId="urn:microsoft.com/office/officeart/2005/8/layout/hierarchy3"/>
    <dgm:cxn modelId="{3A9C3E3B-A5B5-3C42-9EB2-5B39D5E58AAA}" srcId="{DEE2E467-6613-794E-B4E5-22457425D837}" destId="{4EEBF1B4-8F70-3243-ADC8-0C3A20080355}" srcOrd="1" destOrd="0" parTransId="{25423DF5-1966-D543-8627-EBF6688619BD}" sibTransId="{61314F57-0524-344D-9E2D-78C84224C1F4}"/>
    <dgm:cxn modelId="{B4C018BF-A3E5-334A-9584-B3819DFEA77D}" srcId="{72A2D306-85AC-1E41-B4CA-2FFA21F03B21}" destId="{931F3262-746E-E54C-8A4A-3A07DF3BFDF0}" srcOrd="0" destOrd="0" parTransId="{504E67AC-83DD-5944-AFF5-32EE75D4EBD1}" sibTransId="{EF52F50C-3513-E74F-BD98-9D482B38181E}"/>
    <dgm:cxn modelId="{4EE99C1A-F0C9-C740-9AB4-C3402E991670}" type="presOf" srcId="{931F3262-746E-E54C-8A4A-3A07DF3BFDF0}" destId="{3C12778C-124D-D142-B614-D4BF02E4A8A9}" srcOrd="1" destOrd="0" presId="urn:microsoft.com/office/officeart/2005/8/layout/hierarchy3"/>
    <dgm:cxn modelId="{6AAC44F0-B17B-7141-B145-2F99546A583C}" srcId="{DEE2E467-6613-794E-B4E5-22457425D837}" destId="{0776C0C2-1C39-1A4D-8058-7F4A913399E0}" srcOrd="0" destOrd="0" parTransId="{D023097C-1ACA-5A4A-BE74-9B8A10CEF0A6}" sibTransId="{5FBB7FDE-7A1D-FD45-8EFB-74C7528CD051}"/>
    <dgm:cxn modelId="{68AC5BE1-0053-1248-82A3-506D31A1196D}" type="presOf" srcId="{C518F2D1-62C8-7F4E-A1E5-36000D80D854}" destId="{B777139C-1E72-5643-B0C1-6AB85834FB35}" srcOrd="0" destOrd="0" presId="urn:microsoft.com/office/officeart/2005/8/layout/hierarchy3"/>
    <dgm:cxn modelId="{7C2495F7-40FA-7D41-A155-1290B2095126}" type="presOf" srcId="{DEE2E467-6613-794E-B4E5-22457425D837}" destId="{468E2686-0D6B-2C4F-A983-46EA71F764FD}" srcOrd="1" destOrd="0" presId="urn:microsoft.com/office/officeart/2005/8/layout/hierarchy3"/>
    <dgm:cxn modelId="{27C9B33B-B2E7-824B-A701-4262F664899B}" srcId="{931F3262-746E-E54C-8A4A-3A07DF3BFDF0}" destId="{C241FD9A-1AE7-9046-A079-45E7A9CE4F8B}" srcOrd="2" destOrd="0" parTransId="{B34C3700-62F0-FB40-94BF-C0F9C0755498}" sibTransId="{EFA8D7C1-DCC3-9C49-A328-575BFB14002D}"/>
    <dgm:cxn modelId="{CB059445-5637-D94D-9368-62D8A7CF056A}" type="presOf" srcId="{D023097C-1ACA-5A4A-BE74-9B8A10CEF0A6}" destId="{544F46A0-9A0D-DB44-9100-BE6BA1273405}" srcOrd="0" destOrd="0" presId="urn:microsoft.com/office/officeart/2005/8/layout/hierarchy3"/>
    <dgm:cxn modelId="{618CE6E6-8EE4-0B4D-B5F7-5F3D218E0D6E}" type="presOf" srcId="{B07ED334-9164-8E49-95A3-D6951B22EAF3}" destId="{4C3649EC-3EBC-5A4B-AC34-0304713A841F}" srcOrd="0" destOrd="0" presId="urn:microsoft.com/office/officeart/2005/8/layout/hierarchy3"/>
    <dgm:cxn modelId="{39726E79-5F8C-8543-ACC2-C78D28611833}" type="presOf" srcId="{B34C3700-62F0-FB40-94BF-C0F9C0755498}" destId="{AF4A566B-AEEF-4841-8503-1412DD3404A0}" srcOrd="0" destOrd="0" presId="urn:microsoft.com/office/officeart/2005/8/layout/hierarchy3"/>
    <dgm:cxn modelId="{6249B046-806C-794F-9CD2-C87061E6A647}" srcId="{DEE2E467-6613-794E-B4E5-22457425D837}" destId="{EF95ABCF-4B63-D243-9094-59B6E8BA6F0E}" srcOrd="2" destOrd="0" parTransId="{F5E0E2A1-81B8-BD4F-8C56-DEEC988B725D}" sibTransId="{E369BAF8-3A57-8948-8B06-653B17263DD8}"/>
    <dgm:cxn modelId="{F9CA0A33-A499-5F43-871A-25194E9F71DA}" type="presOf" srcId="{0776C0C2-1C39-1A4D-8058-7F4A913399E0}" destId="{02CCD919-0344-2948-AC07-FBA1F3DCF110}" srcOrd="0" destOrd="0" presId="urn:microsoft.com/office/officeart/2005/8/layout/hierarchy3"/>
    <dgm:cxn modelId="{E516E785-E8E2-0A4B-90A1-B4000B4A6043}" srcId="{DEE2E467-6613-794E-B4E5-22457425D837}" destId="{6FB74C46-31FA-7443-8615-0CB45B076F8D}" srcOrd="3" destOrd="0" parTransId="{B07ED334-9164-8E49-95A3-D6951B22EAF3}" sibTransId="{16253866-4758-3641-B25E-E5693324FA91}"/>
    <dgm:cxn modelId="{F4184031-BEB0-7140-A092-B51AB553218E}" type="presOf" srcId="{DEE2E467-6613-794E-B4E5-22457425D837}" destId="{2C6BF63A-AD55-A544-A2A3-99EEA91D317B}" srcOrd="0" destOrd="0" presId="urn:microsoft.com/office/officeart/2005/8/layout/hierarchy3"/>
    <dgm:cxn modelId="{7DDAC00D-1719-8048-9CA6-FA55BDB86AF0}" type="presOf" srcId="{4EEBF1B4-8F70-3243-ADC8-0C3A20080355}" destId="{968A3CAF-2892-6047-A632-F16E92290E70}" srcOrd="0" destOrd="0" presId="urn:microsoft.com/office/officeart/2005/8/layout/hierarchy3"/>
    <dgm:cxn modelId="{309861F3-3F0C-0948-905C-4118E55670FA}" type="presOf" srcId="{25423DF5-1966-D543-8627-EBF6688619BD}" destId="{7F2E5EB1-CA2B-D042-B76C-077C03CF4C84}" srcOrd="0" destOrd="0" presId="urn:microsoft.com/office/officeart/2005/8/layout/hierarchy3"/>
    <dgm:cxn modelId="{20652664-7E55-EE47-91AF-2B33FA059135}" type="presOf" srcId="{72A2D306-85AC-1E41-B4CA-2FFA21F03B21}" destId="{CF8BDC8B-0666-434F-AB2B-46EA15AF2467}" srcOrd="0" destOrd="0" presId="urn:microsoft.com/office/officeart/2005/8/layout/hierarchy3"/>
    <dgm:cxn modelId="{4BE87EF6-92EE-EE47-92EA-63138E2A46C8}" type="presOf" srcId="{931F3262-746E-E54C-8A4A-3A07DF3BFDF0}" destId="{82EA6216-D920-EE4C-80E3-8EC7ED5AF0F8}" srcOrd="0" destOrd="0" presId="urn:microsoft.com/office/officeart/2005/8/layout/hierarchy3"/>
    <dgm:cxn modelId="{7CA75286-CD16-4B4C-B5C3-3CF8BDCD8956}" srcId="{931F3262-746E-E54C-8A4A-3A07DF3BFDF0}" destId="{F97250E6-195C-B448-968A-70F81E9ED8B3}" srcOrd="0" destOrd="0" parTransId="{C518F2D1-62C8-7F4E-A1E5-36000D80D854}" sibTransId="{36A0A1F2-DBEB-144F-BA96-F8B7765CBD63}"/>
    <dgm:cxn modelId="{E006EDDF-692B-8148-AD37-6C4905CEB46E}" type="presOf" srcId="{F97250E6-195C-B448-968A-70F81E9ED8B3}" destId="{DBDBDA3D-70DE-8B44-AA48-881DB511FB7A}" srcOrd="0" destOrd="0" presId="urn:microsoft.com/office/officeart/2005/8/layout/hierarchy3"/>
    <dgm:cxn modelId="{10BD225A-DD9A-6949-BA96-B668264B3106}" type="presOf" srcId="{58A1DC7E-1354-CB4D-8A17-78A9FCEAE55D}" destId="{6A898B47-1BA0-F44A-A221-901BE71FCB71}" srcOrd="0" destOrd="0" presId="urn:microsoft.com/office/officeart/2005/8/layout/hierarchy3"/>
    <dgm:cxn modelId="{558F9AE3-11BF-F147-AEB0-037B72993052}" type="presOf" srcId="{C241FD9A-1AE7-9046-A079-45E7A9CE4F8B}" destId="{68F43458-7055-874C-982C-FF3DA599389F}" srcOrd="0" destOrd="0" presId="urn:microsoft.com/office/officeart/2005/8/layout/hierarchy3"/>
    <dgm:cxn modelId="{B444A978-6938-924C-AEDA-FC236FD9678C}" type="presOf" srcId="{25499B79-CDDF-7843-A77A-2BFCFE60B1E9}" destId="{167148F2-4ADF-304D-8439-8AAF90C6D95D}" srcOrd="0" destOrd="0" presId="urn:microsoft.com/office/officeart/2005/8/layout/hierarchy3"/>
    <dgm:cxn modelId="{1F26897C-4E8E-E945-956F-01FD2F25D9F6}" type="presParOf" srcId="{CF8BDC8B-0666-434F-AB2B-46EA15AF2467}" destId="{9F7D3499-47C4-A548-ADFF-C7BEEE2586E8}" srcOrd="0" destOrd="0" presId="urn:microsoft.com/office/officeart/2005/8/layout/hierarchy3"/>
    <dgm:cxn modelId="{2F1E5AA8-47CF-E34A-8C7A-2FC2E0350763}" type="presParOf" srcId="{9F7D3499-47C4-A548-ADFF-C7BEEE2586E8}" destId="{293BD6F1-56A8-9445-BE69-8D7C73A4BF7A}" srcOrd="0" destOrd="0" presId="urn:microsoft.com/office/officeart/2005/8/layout/hierarchy3"/>
    <dgm:cxn modelId="{ACAF6F72-75AA-A14B-BC21-4E5AF343AB9F}" type="presParOf" srcId="{293BD6F1-56A8-9445-BE69-8D7C73A4BF7A}" destId="{82EA6216-D920-EE4C-80E3-8EC7ED5AF0F8}" srcOrd="0" destOrd="0" presId="urn:microsoft.com/office/officeart/2005/8/layout/hierarchy3"/>
    <dgm:cxn modelId="{77EFF40E-41DF-5E4B-AFED-F0C970FD6722}" type="presParOf" srcId="{293BD6F1-56A8-9445-BE69-8D7C73A4BF7A}" destId="{3C12778C-124D-D142-B614-D4BF02E4A8A9}" srcOrd="1" destOrd="0" presId="urn:microsoft.com/office/officeart/2005/8/layout/hierarchy3"/>
    <dgm:cxn modelId="{4E329ED0-F6F9-204D-B516-3DE4537CFA41}" type="presParOf" srcId="{9F7D3499-47C4-A548-ADFF-C7BEEE2586E8}" destId="{E45DD64E-FAF0-FA4C-99DA-BDBC7A43D3FD}" srcOrd="1" destOrd="0" presId="urn:microsoft.com/office/officeart/2005/8/layout/hierarchy3"/>
    <dgm:cxn modelId="{AF0AD595-B20C-7D42-AE4F-83557A7D1197}" type="presParOf" srcId="{E45DD64E-FAF0-FA4C-99DA-BDBC7A43D3FD}" destId="{B777139C-1E72-5643-B0C1-6AB85834FB35}" srcOrd="0" destOrd="0" presId="urn:microsoft.com/office/officeart/2005/8/layout/hierarchy3"/>
    <dgm:cxn modelId="{597962DF-25CE-0B46-8739-288EB7C78855}" type="presParOf" srcId="{E45DD64E-FAF0-FA4C-99DA-BDBC7A43D3FD}" destId="{DBDBDA3D-70DE-8B44-AA48-881DB511FB7A}" srcOrd="1" destOrd="0" presId="urn:microsoft.com/office/officeart/2005/8/layout/hierarchy3"/>
    <dgm:cxn modelId="{D5E9EA07-CB6B-074A-B881-055B146DD9BD}" type="presParOf" srcId="{E45DD64E-FAF0-FA4C-99DA-BDBC7A43D3FD}" destId="{6A898B47-1BA0-F44A-A221-901BE71FCB71}" srcOrd="2" destOrd="0" presId="urn:microsoft.com/office/officeart/2005/8/layout/hierarchy3"/>
    <dgm:cxn modelId="{CDFB679C-87DB-2344-BB3D-3136D76F0D01}" type="presParOf" srcId="{E45DD64E-FAF0-FA4C-99DA-BDBC7A43D3FD}" destId="{167148F2-4ADF-304D-8439-8AAF90C6D95D}" srcOrd="3" destOrd="0" presId="urn:microsoft.com/office/officeart/2005/8/layout/hierarchy3"/>
    <dgm:cxn modelId="{04116603-691E-AE42-B257-5281A1216BA0}" type="presParOf" srcId="{E45DD64E-FAF0-FA4C-99DA-BDBC7A43D3FD}" destId="{AF4A566B-AEEF-4841-8503-1412DD3404A0}" srcOrd="4" destOrd="0" presId="urn:microsoft.com/office/officeart/2005/8/layout/hierarchy3"/>
    <dgm:cxn modelId="{1638B5A8-C524-4548-B94B-F20CFC46329E}" type="presParOf" srcId="{E45DD64E-FAF0-FA4C-99DA-BDBC7A43D3FD}" destId="{68F43458-7055-874C-982C-FF3DA599389F}" srcOrd="5" destOrd="0" presId="urn:microsoft.com/office/officeart/2005/8/layout/hierarchy3"/>
    <dgm:cxn modelId="{25954ADD-3A82-9545-B1B2-4F5AF8365899}" type="presParOf" srcId="{CF8BDC8B-0666-434F-AB2B-46EA15AF2467}" destId="{894DE308-2C1B-D646-A182-3005DAF9DD7F}" srcOrd="1" destOrd="0" presId="urn:microsoft.com/office/officeart/2005/8/layout/hierarchy3"/>
    <dgm:cxn modelId="{70BD6117-20A0-B647-ADEB-18284B34129E}" type="presParOf" srcId="{894DE308-2C1B-D646-A182-3005DAF9DD7F}" destId="{315D0401-2209-974F-ACAB-5B7DEE753C37}" srcOrd="0" destOrd="0" presId="urn:microsoft.com/office/officeart/2005/8/layout/hierarchy3"/>
    <dgm:cxn modelId="{411B1635-0CF2-854B-8587-94C50A9849FD}" type="presParOf" srcId="{315D0401-2209-974F-ACAB-5B7DEE753C37}" destId="{2C6BF63A-AD55-A544-A2A3-99EEA91D317B}" srcOrd="0" destOrd="0" presId="urn:microsoft.com/office/officeart/2005/8/layout/hierarchy3"/>
    <dgm:cxn modelId="{5B483A62-1C11-6746-9AB5-8519D8EABCC7}" type="presParOf" srcId="{315D0401-2209-974F-ACAB-5B7DEE753C37}" destId="{468E2686-0D6B-2C4F-A983-46EA71F764FD}" srcOrd="1" destOrd="0" presId="urn:microsoft.com/office/officeart/2005/8/layout/hierarchy3"/>
    <dgm:cxn modelId="{B67A0D53-34EB-1140-9A01-61FA6D036132}" type="presParOf" srcId="{894DE308-2C1B-D646-A182-3005DAF9DD7F}" destId="{9ECDF553-6C4D-384D-86DA-546E3062E45F}" srcOrd="1" destOrd="0" presId="urn:microsoft.com/office/officeart/2005/8/layout/hierarchy3"/>
    <dgm:cxn modelId="{ADC02297-664D-0D4F-9BCB-45E3BE9A2F27}" type="presParOf" srcId="{9ECDF553-6C4D-384D-86DA-546E3062E45F}" destId="{544F46A0-9A0D-DB44-9100-BE6BA1273405}" srcOrd="0" destOrd="0" presId="urn:microsoft.com/office/officeart/2005/8/layout/hierarchy3"/>
    <dgm:cxn modelId="{705C2B19-FB14-144F-9248-48E258379BC6}" type="presParOf" srcId="{9ECDF553-6C4D-384D-86DA-546E3062E45F}" destId="{02CCD919-0344-2948-AC07-FBA1F3DCF110}" srcOrd="1" destOrd="0" presId="urn:microsoft.com/office/officeart/2005/8/layout/hierarchy3"/>
    <dgm:cxn modelId="{BE44493F-B099-2F4D-A4D9-54BD7B80450C}" type="presParOf" srcId="{9ECDF553-6C4D-384D-86DA-546E3062E45F}" destId="{7F2E5EB1-CA2B-D042-B76C-077C03CF4C84}" srcOrd="2" destOrd="0" presId="urn:microsoft.com/office/officeart/2005/8/layout/hierarchy3"/>
    <dgm:cxn modelId="{9D1A6BD9-60E6-994A-AF81-B72263FF75EE}" type="presParOf" srcId="{9ECDF553-6C4D-384D-86DA-546E3062E45F}" destId="{968A3CAF-2892-6047-A632-F16E92290E70}" srcOrd="3" destOrd="0" presId="urn:microsoft.com/office/officeart/2005/8/layout/hierarchy3"/>
    <dgm:cxn modelId="{F7B505FF-0D13-754B-832B-B9D4A71C1332}" type="presParOf" srcId="{9ECDF553-6C4D-384D-86DA-546E3062E45F}" destId="{75CBADFB-9399-C949-8A41-206B671CF97A}" srcOrd="4" destOrd="0" presId="urn:microsoft.com/office/officeart/2005/8/layout/hierarchy3"/>
    <dgm:cxn modelId="{8D26363D-9BC6-274E-8934-CFFE8516C380}" type="presParOf" srcId="{9ECDF553-6C4D-384D-86DA-546E3062E45F}" destId="{5BEE15EC-0CEF-0D49-803E-FC7F828FE6A8}" srcOrd="5" destOrd="0" presId="urn:microsoft.com/office/officeart/2005/8/layout/hierarchy3"/>
    <dgm:cxn modelId="{F648D2C5-5F95-554B-A890-8BED2B0CA502}" type="presParOf" srcId="{9ECDF553-6C4D-384D-86DA-546E3062E45F}" destId="{4C3649EC-3EBC-5A4B-AC34-0304713A841F}" srcOrd="6" destOrd="0" presId="urn:microsoft.com/office/officeart/2005/8/layout/hierarchy3"/>
    <dgm:cxn modelId="{2FEA2EA4-4B74-7843-9B69-777F972BF735}" type="presParOf" srcId="{9ECDF553-6C4D-384D-86DA-546E3062E45F}" destId="{05DB916E-65B1-F541-8C64-5DED3DE5F59B}" srcOrd="7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EA6216-D920-EE4C-80E3-8EC7ED5AF0F8}">
      <dsp:nvSpPr>
        <dsp:cNvPr id="0" name=""/>
        <dsp:cNvSpPr/>
      </dsp:nvSpPr>
      <dsp:spPr>
        <a:xfrm>
          <a:off x="779529" y="2654"/>
          <a:ext cx="3084894" cy="753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Corporate Mythology</a:t>
          </a:r>
          <a:endParaRPr lang="en-US" sz="2600" kern="1200" dirty="0"/>
        </a:p>
      </dsp:txBody>
      <dsp:txXfrm>
        <a:off x="801597" y="24722"/>
        <a:ext cx="3040758" cy="709306"/>
      </dsp:txXfrm>
    </dsp:sp>
    <dsp:sp modelId="{B777139C-1E72-5643-B0C1-6AB85834FB35}">
      <dsp:nvSpPr>
        <dsp:cNvPr id="0" name=""/>
        <dsp:cNvSpPr/>
      </dsp:nvSpPr>
      <dsp:spPr>
        <a:xfrm>
          <a:off x="1088018" y="756096"/>
          <a:ext cx="308489" cy="565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5081"/>
              </a:lnTo>
              <a:lnTo>
                <a:pt x="308489" y="5650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DBDA3D-70DE-8B44-AA48-881DB511FB7A}">
      <dsp:nvSpPr>
        <dsp:cNvPr id="0" name=""/>
        <dsp:cNvSpPr/>
      </dsp:nvSpPr>
      <dsp:spPr>
        <a:xfrm>
          <a:off x="1396507" y="944457"/>
          <a:ext cx="1205507" cy="7534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Ephemera, Objects</a:t>
          </a:r>
          <a:endParaRPr lang="en-US" sz="1600" kern="1200" dirty="0"/>
        </a:p>
      </dsp:txBody>
      <dsp:txXfrm>
        <a:off x="1418575" y="966525"/>
        <a:ext cx="1161371" cy="709306"/>
      </dsp:txXfrm>
    </dsp:sp>
    <dsp:sp modelId="{6A898B47-1BA0-F44A-A221-901BE71FCB71}">
      <dsp:nvSpPr>
        <dsp:cNvPr id="0" name=""/>
        <dsp:cNvSpPr/>
      </dsp:nvSpPr>
      <dsp:spPr>
        <a:xfrm>
          <a:off x="1088018" y="756096"/>
          <a:ext cx="308489" cy="1506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6884"/>
              </a:lnTo>
              <a:lnTo>
                <a:pt x="308489" y="150688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148F2-4ADF-304D-8439-8AAF90C6D95D}">
      <dsp:nvSpPr>
        <dsp:cNvPr id="0" name=""/>
        <dsp:cNvSpPr/>
      </dsp:nvSpPr>
      <dsp:spPr>
        <a:xfrm>
          <a:off x="1396507" y="1886260"/>
          <a:ext cx="1205507" cy="7534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Logo, Branding, Slogans</a:t>
          </a:r>
          <a:endParaRPr lang="en-US" sz="1600" kern="1200" dirty="0"/>
        </a:p>
      </dsp:txBody>
      <dsp:txXfrm>
        <a:off x="1418575" y="1908328"/>
        <a:ext cx="1161371" cy="709306"/>
      </dsp:txXfrm>
    </dsp:sp>
    <dsp:sp modelId="{AF4A566B-AEEF-4841-8503-1412DD3404A0}">
      <dsp:nvSpPr>
        <dsp:cNvPr id="0" name=""/>
        <dsp:cNvSpPr/>
      </dsp:nvSpPr>
      <dsp:spPr>
        <a:xfrm>
          <a:off x="1088018" y="756096"/>
          <a:ext cx="308489" cy="2448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8687"/>
              </a:lnTo>
              <a:lnTo>
                <a:pt x="308489" y="244868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43458-7055-874C-982C-FF3DA599389F}">
      <dsp:nvSpPr>
        <dsp:cNvPr id="0" name=""/>
        <dsp:cNvSpPr/>
      </dsp:nvSpPr>
      <dsp:spPr>
        <a:xfrm>
          <a:off x="1396507" y="2828063"/>
          <a:ext cx="1205507" cy="7534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Mission, Mythos, Objectives</a:t>
          </a:r>
          <a:endParaRPr lang="en-US" sz="1600" kern="1200" dirty="0"/>
        </a:p>
      </dsp:txBody>
      <dsp:txXfrm>
        <a:off x="1418575" y="2850131"/>
        <a:ext cx="1161371" cy="709306"/>
      </dsp:txXfrm>
    </dsp:sp>
    <dsp:sp modelId="{2C6BF63A-AD55-A544-A2A3-99EEA91D317B}">
      <dsp:nvSpPr>
        <dsp:cNvPr id="0" name=""/>
        <dsp:cNvSpPr/>
      </dsp:nvSpPr>
      <dsp:spPr>
        <a:xfrm>
          <a:off x="4241144" y="2654"/>
          <a:ext cx="3208926" cy="7534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Simulation</a:t>
          </a:r>
          <a:endParaRPr lang="en-US" sz="2600" kern="1200" dirty="0"/>
        </a:p>
      </dsp:txBody>
      <dsp:txXfrm>
        <a:off x="4263212" y="24722"/>
        <a:ext cx="3164790" cy="709306"/>
      </dsp:txXfrm>
    </dsp:sp>
    <dsp:sp modelId="{544F46A0-9A0D-DB44-9100-BE6BA1273405}">
      <dsp:nvSpPr>
        <dsp:cNvPr id="0" name=""/>
        <dsp:cNvSpPr/>
      </dsp:nvSpPr>
      <dsp:spPr>
        <a:xfrm>
          <a:off x="4562037" y="756096"/>
          <a:ext cx="320892" cy="565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5081"/>
              </a:lnTo>
              <a:lnTo>
                <a:pt x="320892" y="565081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CCD919-0344-2948-AC07-FBA1F3DCF110}">
      <dsp:nvSpPr>
        <dsp:cNvPr id="0" name=""/>
        <dsp:cNvSpPr/>
      </dsp:nvSpPr>
      <dsp:spPr>
        <a:xfrm>
          <a:off x="4882929" y="944457"/>
          <a:ext cx="1205507" cy="7534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Real Workshop</a:t>
          </a:r>
          <a:endParaRPr lang="en-US" sz="1600" kern="1200" dirty="0"/>
        </a:p>
      </dsp:txBody>
      <dsp:txXfrm>
        <a:off x="4904997" y="966525"/>
        <a:ext cx="1161371" cy="709306"/>
      </dsp:txXfrm>
    </dsp:sp>
    <dsp:sp modelId="{7F2E5EB1-CA2B-D042-B76C-077C03CF4C84}">
      <dsp:nvSpPr>
        <dsp:cNvPr id="0" name=""/>
        <dsp:cNvSpPr/>
      </dsp:nvSpPr>
      <dsp:spPr>
        <a:xfrm>
          <a:off x="4562037" y="756096"/>
          <a:ext cx="320892" cy="15068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06884"/>
              </a:lnTo>
              <a:lnTo>
                <a:pt x="320892" y="1506884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A3CAF-2892-6047-A632-F16E92290E70}">
      <dsp:nvSpPr>
        <dsp:cNvPr id="0" name=""/>
        <dsp:cNvSpPr/>
      </dsp:nvSpPr>
      <dsp:spPr>
        <a:xfrm>
          <a:off x="4882929" y="1886260"/>
          <a:ext cx="1205507" cy="7534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Procedurally Generated Personalities</a:t>
          </a:r>
          <a:endParaRPr lang="en-US" sz="1600" kern="1200" dirty="0"/>
        </a:p>
      </dsp:txBody>
      <dsp:txXfrm>
        <a:off x="4904997" y="1908328"/>
        <a:ext cx="1161371" cy="709306"/>
      </dsp:txXfrm>
    </dsp:sp>
    <dsp:sp modelId="{75CBADFB-9399-C949-8A41-206B671CF97A}">
      <dsp:nvSpPr>
        <dsp:cNvPr id="0" name=""/>
        <dsp:cNvSpPr/>
      </dsp:nvSpPr>
      <dsp:spPr>
        <a:xfrm>
          <a:off x="4562037" y="756096"/>
          <a:ext cx="320892" cy="2448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48687"/>
              </a:lnTo>
              <a:lnTo>
                <a:pt x="320892" y="2448687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E15EC-0CEF-0D49-803E-FC7F828FE6A8}">
      <dsp:nvSpPr>
        <dsp:cNvPr id="0" name=""/>
        <dsp:cNvSpPr/>
      </dsp:nvSpPr>
      <dsp:spPr>
        <a:xfrm>
          <a:off x="4882929" y="2828063"/>
          <a:ext cx="1205507" cy="7534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Office Role Play</a:t>
          </a:r>
          <a:endParaRPr lang="en-US" sz="1600" kern="1200" dirty="0"/>
        </a:p>
      </dsp:txBody>
      <dsp:txXfrm>
        <a:off x="4904997" y="2850131"/>
        <a:ext cx="1161371" cy="709306"/>
      </dsp:txXfrm>
    </dsp:sp>
    <dsp:sp modelId="{4C3649EC-3EBC-5A4B-AC34-0304713A841F}">
      <dsp:nvSpPr>
        <dsp:cNvPr id="0" name=""/>
        <dsp:cNvSpPr/>
      </dsp:nvSpPr>
      <dsp:spPr>
        <a:xfrm>
          <a:off x="4562037" y="756096"/>
          <a:ext cx="320892" cy="33904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90490"/>
              </a:lnTo>
              <a:lnTo>
                <a:pt x="320892" y="3390490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DB916E-65B1-F541-8C64-5DED3DE5F59B}">
      <dsp:nvSpPr>
        <dsp:cNvPr id="0" name=""/>
        <dsp:cNvSpPr/>
      </dsp:nvSpPr>
      <dsp:spPr>
        <a:xfrm>
          <a:off x="4882929" y="3769866"/>
          <a:ext cx="1205507" cy="75344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Fake Onboarding Meeting</a:t>
          </a:r>
          <a:endParaRPr lang="en-US" sz="1600" kern="1200" dirty="0"/>
        </a:p>
      </dsp:txBody>
      <dsp:txXfrm>
        <a:off x="4904997" y="3791934"/>
        <a:ext cx="1161371" cy="7093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FC4A3-EE0E-EB4B-8710-9B30079C8ED4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2AC1F-B6DC-824F-816A-A61F1C09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7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2AC1F-B6DC-824F-816A-A61F1C09F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2AC1F-B6DC-824F-816A-A61F1C09F1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5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2AC1F-B6DC-824F-816A-A61F1C09F1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EHpPJOPKM9Y" TargetMode="Externa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4334"/>
            <a:ext cx="8229600" cy="308463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9000" dirty="0">
                <a:solidFill>
                  <a:srgbClr val="0000FF"/>
                </a:solidFill>
                <a:latin typeface="Baskerville"/>
                <a:cs typeface="Baskerville"/>
              </a:rPr>
              <a:t>HEAVEN IS A WASTE PLACE</a:t>
            </a:r>
          </a:p>
        </p:txBody>
      </p:sp>
    </p:spTree>
    <p:extLst>
      <p:ext uri="{BB962C8B-B14F-4D97-AF65-F5344CB8AC3E}">
        <p14:creationId xmlns:p14="http://schemas.microsoft.com/office/powerpoint/2010/main" val="2409801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Artificial Garbage Island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4" name="Content Placeholder 3" descr="csm_baron_island_025_22917d644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0" b="91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75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61" y="274638"/>
            <a:ext cx="4523361" cy="1143000"/>
          </a:xfrm>
        </p:spPr>
        <p:txBody>
          <a:bodyPr/>
          <a:lstStyle/>
          <a:p>
            <a:pPr algn="r"/>
            <a:r>
              <a:rPr lang="en-US" dirty="0" smtClean="0">
                <a:latin typeface="Trebuchet MS"/>
                <a:cs typeface="Trebuchet MS"/>
              </a:rPr>
              <a:t>Noah’s	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4" name="Content Placeholder 3" descr="noaar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-377045" y="1213197"/>
            <a:ext cx="9952174" cy="5473312"/>
          </a:xfrm>
        </p:spPr>
      </p:pic>
      <p:sp>
        <p:nvSpPr>
          <p:cNvPr id="5" name="TextBox 4"/>
          <p:cNvSpPr txBox="1"/>
          <p:nvPr/>
        </p:nvSpPr>
        <p:spPr>
          <a:xfrm>
            <a:off x="4631922" y="473180"/>
            <a:ext cx="2764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rebuchet MS"/>
                <a:cs typeface="Trebuchet MS"/>
              </a:rPr>
              <a:t>Ark</a:t>
            </a:r>
            <a:endParaRPr lang="en-US" sz="4400" dirty="0">
              <a:latin typeface="Trebuchet MS"/>
              <a:cs typeface="Trebuchet M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561" y="278304"/>
            <a:ext cx="452336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 smtClean="0">
                <a:latin typeface="Trebuchet MS"/>
                <a:cs typeface="Trebuchet MS"/>
              </a:rPr>
              <a:t>Theong’s</a:t>
            </a:r>
            <a:r>
              <a:rPr lang="en-US" dirty="0" smtClean="0">
                <a:latin typeface="Trebuchet MS"/>
                <a:cs typeface="Trebuchet MS"/>
              </a:rPr>
              <a:t>	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7" name="Picture 6" descr="recycledisla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40566"/>
            <a:ext cx="8280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0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And That’s Where You Come In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5" name="Content Placeholder 4" descr="victory-in-christ-jesu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5" b="87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749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Waste R&amp;D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5" name="Content Placeholder 4" descr="Trash-Dum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700" b="-26700"/>
          <a:stretch>
            <a:fillRect/>
          </a:stretch>
        </p:blipFill>
        <p:spPr>
          <a:xfrm>
            <a:off x="-900003" y="731837"/>
            <a:ext cx="11139258" cy="6126163"/>
          </a:xfrm>
        </p:spPr>
      </p:pic>
    </p:spTree>
    <p:extLst>
      <p:ext uri="{BB962C8B-B14F-4D97-AF65-F5344CB8AC3E}">
        <p14:creationId xmlns:p14="http://schemas.microsoft.com/office/powerpoint/2010/main" val="138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Today’s Agenda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Intros and Icebreakers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Team Assignments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Data Collection aka “The Hunt”</a:t>
            </a:r>
            <a:endParaRPr lang="en-US" dirty="0" smtClean="0">
              <a:solidFill>
                <a:srgbClr val="9BBB59"/>
              </a:solidFill>
              <a:latin typeface="Trebuchet MS"/>
              <a:cs typeface="Trebuchet MS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Moral Boosting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Results Reporting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917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457200" y="1139472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 smtClean="0">
                <a:latin typeface="Trebuchet MS"/>
                <a:cs typeface="Trebuchet MS"/>
              </a:rPr>
              <a:t>MOST RECENT SIMULATION RESULTS</a:t>
            </a:r>
            <a:endParaRPr lang="en-US" sz="8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4385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56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" r="2106"/>
          <a:stretch>
            <a:fillRect/>
          </a:stretch>
        </p:blipFill>
        <p:spPr>
          <a:xfrm>
            <a:off x="457200" y="398463"/>
            <a:ext cx="8229600" cy="5727700"/>
          </a:xfrm>
        </p:spPr>
      </p:pic>
    </p:spTree>
    <p:extLst>
      <p:ext uri="{BB962C8B-B14F-4D97-AF65-F5344CB8AC3E}">
        <p14:creationId xmlns:p14="http://schemas.microsoft.com/office/powerpoint/2010/main" val="3765425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595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3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583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9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5W3A9630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r="1354"/>
          <a:stretch>
            <a:fillRect/>
          </a:stretch>
        </p:blipFill>
        <p:spPr>
          <a:xfrm>
            <a:off x="457200" y="585392"/>
            <a:ext cx="8229600" cy="564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07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The Ongoing Now</a:t>
            </a:r>
            <a:endParaRPr lang="en-US" dirty="0">
              <a:latin typeface="Trebuchet MS"/>
              <a:cs typeface="Trebuchet MS"/>
            </a:endParaRP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36841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5545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624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3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613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6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615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4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603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59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589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84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587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53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626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65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5" descr="5W3A9579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" r="2119"/>
          <a:stretch>
            <a:fillRect/>
          </a:stretch>
        </p:blipFill>
        <p:spPr>
          <a:xfrm>
            <a:off x="457200" y="398463"/>
            <a:ext cx="8229600" cy="5727700"/>
          </a:xfrm>
        </p:spPr>
      </p:pic>
    </p:spTree>
    <p:extLst>
      <p:ext uri="{BB962C8B-B14F-4D97-AF65-F5344CB8AC3E}">
        <p14:creationId xmlns:p14="http://schemas.microsoft.com/office/powerpoint/2010/main" val="1999589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5W3A9643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003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u="sng" dirty="0" smtClean="0">
                <a:latin typeface="Trebuchet MS"/>
                <a:cs typeface="Trebuchet MS"/>
              </a:rPr>
              <a:t>Open Positions for Waste Research Team</a:t>
            </a:r>
            <a:endParaRPr lang="en-US" sz="3600" u="sng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5400" dirty="0" smtClean="0">
                <a:latin typeface="Trebuchet MS"/>
                <a:cs typeface="Trebuchet MS"/>
              </a:rPr>
              <a:t>Waste Drone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5400" dirty="0" smtClean="0">
                <a:latin typeface="Trebuchet MS"/>
                <a:cs typeface="Trebuchet MS"/>
              </a:rPr>
              <a:t>Impact Analyst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5400" dirty="0" smtClean="0">
                <a:latin typeface="Trebuchet MS"/>
                <a:cs typeface="Trebuchet MS"/>
              </a:rPr>
              <a:t>Process Analyst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5400" dirty="0" smtClean="0">
                <a:latin typeface="Trebuchet MS"/>
                <a:cs typeface="Trebuchet MS"/>
              </a:rPr>
              <a:t>Associate</a:t>
            </a:r>
            <a:endParaRPr lang="en-US" sz="5400" dirty="0">
              <a:latin typeface="Trebuchet MS"/>
              <a:cs typeface="Trebuchet MS"/>
            </a:endParaRPr>
          </a:p>
        </p:txBody>
      </p:sp>
      <p:pic>
        <p:nvPicPr>
          <p:cNvPr id="4" name="Content Placeholder 3" descr="Logo2_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60" r="-32860"/>
          <a:stretch>
            <a:fillRect/>
          </a:stretch>
        </p:blipFill>
        <p:spPr>
          <a:xfrm>
            <a:off x="-1" y="5157557"/>
            <a:ext cx="2440475" cy="13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635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2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655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61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648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53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5W3A9658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 r="2096"/>
          <a:stretch>
            <a:fillRect/>
          </a:stretch>
        </p:blipFill>
        <p:spPr>
          <a:xfrm>
            <a:off x="457200" y="398463"/>
            <a:ext cx="8229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48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41642" y="2353449"/>
            <a:ext cx="5080172" cy="3772714"/>
          </a:xfrm>
        </p:spPr>
        <p:txBody>
          <a:bodyPr>
            <a:normAutofit/>
          </a:bodyPr>
          <a:lstStyle/>
          <a:p>
            <a:pPr marL="0" indent="0" algn="dist">
              <a:buNone/>
            </a:pPr>
            <a:r>
              <a:rPr lang="en-US" sz="8800" dirty="0" smtClean="0">
                <a:latin typeface="Trebuchet MS"/>
                <a:cs typeface="Trebuchet MS"/>
              </a:rPr>
              <a:t>GOALS</a:t>
            </a:r>
            <a:endParaRPr lang="en-US" sz="8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18179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8407"/>
            <a:ext cx="82296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err="1" smtClean="0">
                <a:latin typeface="Trebuchet MS"/>
                <a:cs typeface="Trebuchet MS"/>
              </a:rPr>
              <a:t>Defamiliarize</a:t>
            </a:r>
            <a:r>
              <a:rPr lang="en-US" sz="4800" dirty="0" smtClean="0">
                <a:latin typeface="Trebuchet MS"/>
                <a:cs typeface="Trebuchet MS"/>
              </a:rPr>
              <a:t> the alienated waste-object and open up new conceptual possibilities for its future</a:t>
            </a:r>
          </a:p>
          <a:p>
            <a:pPr algn="ctr"/>
            <a:endParaRPr lang="en-US" sz="48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9781525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172"/>
            <a:ext cx="8229600" cy="399072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Trebuchet MS"/>
                <a:cs typeface="Trebuchet MS"/>
              </a:rPr>
              <a:t>Create new affective relationships with garbage</a:t>
            </a:r>
          </a:p>
          <a:p>
            <a:pPr algn="ctr"/>
            <a:endParaRPr lang="en-US" sz="48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538803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172"/>
            <a:ext cx="8229600" cy="399072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err="1" smtClean="0">
                <a:latin typeface="Trebuchet MS"/>
                <a:cs typeface="Trebuchet MS"/>
              </a:rPr>
              <a:t>Overidentify</a:t>
            </a:r>
            <a:r>
              <a:rPr lang="en-US" sz="4800" dirty="0">
                <a:latin typeface="Trebuchet MS"/>
                <a:cs typeface="Trebuchet MS"/>
              </a:rPr>
              <a:t> </a:t>
            </a:r>
            <a:r>
              <a:rPr lang="en-US" sz="4800" dirty="0" smtClean="0"/>
              <a:t>with </a:t>
            </a:r>
            <a:r>
              <a:rPr lang="en-US" sz="4800" dirty="0"/>
              <a:t>corporate utopia-</a:t>
            </a:r>
            <a:r>
              <a:rPr lang="en-US" sz="4800" dirty="0" smtClean="0"/>
              <a:t>builders to play with their messaging</a:t>
            </a:r>
            <a:endParaRPr lang="en-US" sz="4800" dirty="0" smtClean="0">
              <a:latin typeface="Trebuchet MS"/>
              <a:cs typeface="Trebuchet MS"/>
            </a:endParaRPr>
          </a:p>
          <a:p>
            <a:pPr algn="ctr"/>
            <a:endParaRPr lang="en-US" sz="48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7934383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172"/>
            <a:ext cx="8229600" cy="399072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Trebuchet MS"/>
                <a:cs typeface="Trebuchet MS"/>
              </a:rPr>
              <a:t>Work with a group to imagine a utopic future even if it’s a terrible one</a:t>
            </a:r>
          </a:p>
          <a:p>
            <a:pPr algn="ctr"/>
            <a:endParaRPr lang="en-US" sz="48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8619158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172"/>
            <a:ext cx="8229600" cy="399072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Trebuchet MS"/>
                <a:cs typeface="Trebuchet MS"/>
              </a:rPr>
              <a:t>Explore formal elements of garbage, group simulation, and corporate aesthetics</a:t>
            </a:r>
          </a:p>
          <a:p>
            <a:pPr algn="ctr"/>
            <a:endParaRPr lang="en-US" sz="48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396842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ogo2_tex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60" r="-32860"/>
          <a:stretch>
            <a:fillRect/>
          </a:stretch>
        </p:blipFill>
        <p:spPr>
          <a:xfrm>
            <a:off x="-822694" y="386014"/>
            <a:ext cx="10822273" cy="5951833"/>
          </a:xfrm>
        </p:spPr>
      </p:pic>
    </p:spTree>
    <p:extLst>
      <p:ext uri="{BB962C8B-B14F-4D97-AF65-F5344CB8AC3E}">
        <p14:creationId xmlns:p14="http://schemas.microsoft.com/office/powerpoint/2010/main" val="336678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172"/>
            <a:ext cx="8229600" cy="399072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Trebuchet MS"/>
                <a:cs typeface="Trebuchet MS"/>
              </a:rPr>
              <a:t>Have a lot of fun! </a:t>
            </a:r>
            <a:r>
              <a:rPr lang="en-US" sz="4800" dirty="0" smtClean="0">
                <a:latin typeface="Trebuchet MS"/>
                <a:cs typeface="Trebuchet MS"/>
                <a:sym typeface="Wingdings"/>
              </a:rPr>
              <a:t></a:t>
            </a:r>
            <a:endParaRPr lang="en-US" sz="4800" dirty="0" smtClean="0">
              <a:latin typeface="Trebuchet MS"/>
              <a:cs typeface="Trebuchet MS"/>
            </a:endParaRPr>
          </a:p>
          <a:p>
            <a:pPr algn="ctr"/>
            <a:endParaRPr lang="en-US" sz="4800" dirty="0" smtClean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29865854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Audiences / Contexts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77413"/>
            <a:ext cx="8229600" cy="1786773"/>
          </a:xfrm>
        </p:spPr>
        <p:txBody>
          <a:bodyPr>
            <a:normAutofit/>
          </a:bodyPr>
          <a:lstStyle/>
          <a:p>
            <a:endParaRPr lang="en-US" dirty="0">
              <a:latin typeface="Trebuchet MS"/>
              <a:cs typeface="Trebuchet MS"/>
            </a:endParaRPr>
          </a:p>
          <a:p>
            <a:pPr marL="0" indent="0" algn="ctr">
              <a:buNone/>
            </a:pPr>
            <a:r>
              <a:rPr lang="en-US" sz="6000" dirty="0" smtClean="0">
                <a:latin typeface="Trebuchet MS"/>
                <a:cs typeface="Trebuchet MS"/>
              </a:rPr>
              <a:t>Here at ITP</a:t>
            </a:r>
          </a:p>
          <a:p>
            <a:endParaRPr lang="en-US" dirty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2677413"/>
            <a:ext cx="8229600" cy="1786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Trebuchet MS"/>
              <a:cs typeface="Trebuchet MS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6000" dirty="0" smtClean="0">
                <a:latin typeface="Trebuchet MS"/>
                <a:cs typeface="Trebuchet MS"/>
              </a:rPr>
              <a:t>Conference Workshops</a:t>
            </a: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2677413"/>
            <a:ext cx="8229600" cy="1786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Trebuchet MS"/>
              <a:cs typeface="Trebuchet MS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6000" dirty="0" smtClean="0">
                <a:latin typeface="Trebuchet MS"/>
                <a:cs typeface="Trebuchet MS"/>
              </a:rPr>
              <a:t>In Gallery Spaces</a:t>
            </a: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2000" y="2823672"/>
            <a:ext cx="8229600" cy="220698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latin typeface="Trebuchet MS"/>
              <a:cs typeface="Trebuchet MS"/>
            </a:endParaRPr>
          </a:p>
          <a:p>
            <a:pPr marL="0" indent="0" algn="ctr">
              <a:buFont typeface="Arial" pitchFamily="34" charset="0"/>
              <a:buNone/>
            </a:pPr>
            <a:r>
              <a:rPr lang="en-US" sz="7700" dirty="0" smtClean="0">
                <a:latin typeface="Trebuchet MS"/>
                <a:cs typeface="Trebuchet MS"/>
              </a:rPr>
              <a:t>Corporate Trainings / Team Building Retreats</a:t>
            </a:r>
          </a:p>
          <a:p>
            <a:endParaRPr lang="en-US" dirty="0" smtClean="0">
              <a:latin typeface="Trebuchet MS"/>
              <a:cs typeface="Trebuchet MS"/>
            </a:endParaRPr>
          </a:p>
          <a:p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9201374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5" grpId="1"/>
      <p:bldP spid="8" grpId="0"/>
      <p:bldP spid="8" grpId="1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shot 2018-12-13 16.27.02.png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83" b="-6883"/>
          <a:stretch>
            <a:fillRect/>
          </a:stretch>
        </p:blipFill>
        <p:spPr>
          <a:xfrm>
            <a:off x="320234" y="199234"/>
            <a:ext cx="8612499" cy="6123779"/>
          </a:xfrm>
        </p:spPr>
      </p:pic>
    </p:spTree>
    <p:extLst>
      <p:ext uri="{BB962C8B-B14F-4D97-AF65-F5344CB8AC3E}">
        <p14:creationId xmlns:p14="http://schemas.microsoft.com/office/powerpoint/2010/main" val="1707667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173"/>
            <a:ext cx="8229600" cy="8342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smtClean="0">
                <a:latin typeface="Trebuchet MS"/>
                <a:cs typeface="Trebuchet MS"/>
              </a:rPr>
              <a:t>The End </a:t>
            </a:r>
          </a:p>
          <a:p>
            <a:pPr algn="ctr"/>
            <a:endParaRPr lang="en-US" sz="4800" dirty="0" smtClean="0">
              <a:latin typeface="Trebuchet MS"/>
              <a:cs typeface="Trebuchet M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9039" y="3162836"/>
            <a:ext cx="2291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rebuchet MS"/>
                <a:cs typeface="Trebuchet MS"/>
              </a:rPr>
              <a:t>(for now)</a:t>
            </a:r>
          </a:p>
        </p:txBody>
      </p:sp>
    </p:spTree>
    <p:extLst>
      <p:ext uri="{BB962C8B-B14F-4D97-AF65-F5344CB8AC3E}">
        <p14:creationId xmlns:p14="http://schemas.microsoft.com/office/powerpoint/2010/main" val="22347254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69" y="1942528"/>
            <a:ext cx="8852948" cy="43206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latin typeface="Trebuchet MS"/>
                <a:cs typeface="Trebuchet MS"/>
              </a:rPr>
              <a:t>The End Of The World</a:t>
            </a:r>
            <a:endParaRPr lang="en-US" sz="8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26275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6789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 err="1" smtClean="0">
                <a:latin typeface="Trebuchet MS"/>
                <a:cs typeface="Trebuchet MS"/>
              </a:rPr>
              <a:t>Upcycling</a:t>
            </a:r>
            <a:r>
              <a:rPr lang="en-US" sz="8800" dirty="0" smtClean="0">
                <a:latin typeface="Trebuchet MS"/>
                <a:cs typeface="Trebuchet MS"/>
              </a:rPr>
              <a:t> the Apocalypse</a:t>
            </a:r>
            <a:endParaRPr lang="en-US" sz="8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471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Pacific Garbage Patch</a:t>
            </a:r>
            <a:endParaRPr lang="en-US" dirty="0"/>
          </a:p>
        </p:txBody>
      </p:sp>
      <p:pic>
        <p:nvPicPr>
          <p:cNvPr id="4" name="Content Placeholder 3" descr="garbagepatc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89" r="-1278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946307" y="2446943"/>
            <a:ext cx="74459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Trebuchet MS"/>
                <a:cs typeface="Trebuchet MS"/>
              </a:rPr>
              <a:t>Ecological Disaster?</a:t>
            </a:r>
            <a:endParaRPr lang="en-US" sz="8800" dirty="0"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793" y="2446943"/>
            <a:ext cx="75704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Trebuchet MS"/>
                <a:cs typeface="Trebuchet MS"/>
              </a:rPr>
              <a:t>Exciting Opportunity?</a:t>
            </a:r>
            <a:endParaRPr lang="en-US" sz="8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2051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Our Research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4" name="Content Placeholder 3" descr="floatingplastic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20" r="-8420"/>
          <a:stretch>
            <a:fillRect/>
          </a:stretch>
        </p:blipFill>
        <p:spPr>
          <a:xfrm>
            <a:off x="-393786" y="1392734"/>
            <a:ext cx="9861512" cy="5423452"/>
          </a:xfrm>
        </p:spPr>
      </p:pic>
    </p:spTree>
    <p:extLst>
      <p:ext uri="{BB962C8B-B14F-4D97-AF65-F5344CB8AC3E}">
        <p14:creationId xmlns:p14="http://schemas.microsoft.com/office/powerpoint/2010/main" val="60455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Polypropylene</a:t>
            </a:r>
            <a:endParaRPr lang="en-US" dirty="0"/>
          </a:p>
        </p:txBody>
      </p:sp>
      <p:pic>
        <p:nvPicPr>
          <p:cNvPr id="4" name="Content Placeholder 3" descr="Polypropylen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3244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12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8379</TotalTime>
  <Words>204</Words>
  <Application>Microsoft Macintosh PowerPoint</Application>
  <PresentationFormat>On-screen Show (4:3)</PresentationFormat>
  <Paragraphs>59</Paragraphs>
  <Slides>43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 Black </vt:lpstr>
      <vt:lpstr>PowerPoint Presentation</vt:lpstr>
      <vt:lpstr>The Ongoing Now</vt:lpstr>
      <vt:lpstr>Open Positions for Waste Research Team</vt:lpstr>
      <vt:lpstr>PowerPoint Presentation</vt:lpstr>
      <vt:lpstr>PowerPoint Presentation</vt:lpstr>
      <vt:lpstr>PowerPoint Presentation</vt:lpstr>
      <vt:lpstr>Great Pacific Garbage Patch</vt:lpstr>
      <vt:lpstr>Our Research</vt:lpstr>
      <vt:lpstr>Polypropylene</vt:lpstr>
      <vt:lpstr>Artificial Garbage Island</vt:lpstr>
      <vt:lpstr>Noah’s </vt:lpstr>
      <vt:lpstr>And That’s Where You Come In</vt:lpstr>
      <vt:lpstr>Waste R&amp;D</vt:lpstr>
      <vt:lpstr>Today’s 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Audiences / Contexts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LocalNet Adventure!!!</dc:title>
  <dc:creator>Alden Jones</dc:creator>
  <cp:lastModifiedBy>Alden Jones</cp:lastModifiedBy>
  <cp:revision>49</cp:revision>
  <dcterms:created xsi:type="dcterms:W3CDTF">2017-12-14T17:54:41Z</dcterms:created>
  <dcterms:modified xsi:type="dcterms:W3CDTF">2018-12-16T16:13:20Z</dcterms:modified>
</cp:coreProperties>
</file>